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A6B7"/>
    <a:srgbClr val="D0D08F"/>
    <a:srgbClr val="B5A39A"/>
    <a:srgbClr val="CFBA91"/>
    <a:srgbClr val="F1CEED"/>
    <a:srgbClr val="C1E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9"/>
    <p:restoredTop sz="94663"/>
  </p:normalViewPr>
  <p:slideViewPr>
    <p:cSldViewPr snapToGrid="0" snapToObjects="1">
      <p:cViewPr>
        <p:scale>
          <a:sx n="184" d="100"/>
          <a:sy n="184" d="100"/>
        </p:scale>
        <p:origin x="32" y="-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3B9B5-ADFC-D242-8FB3-7E42032FFC96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E9CC2-10A4-084E-B197-90C01B935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43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E9CC2-10A4-084E-B197-90C01B9352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03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E9CC2-10A4-084E-B197-90C01B9352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46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E9CC2-10A4-084E-B197-90C01B9352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53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BB4A2-48B2-0241-B1C9-0CA8101BB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6E881-2A77-A542-B03D-22732460D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52598-407B-F340-9725-88490A00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35F35-08DA-EA48-A2CD-1C78E5F0F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0FC67-72E8-8644-9A82-744D2222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58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5A7F-A2C1-B649-8210-E9E7D98A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97AA8-0B6F-8044-AA6E-35190D5B5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AF0C0-DE9B-B547-A45D-F2C35F1E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FCF1A-BCBD-B947-891E-E72FBDB0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E5673-7084-8741-8D61-5D775B5D4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DE714-C711-3E44-957F-5D2AC63E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F3410-2393-1340-83C1-D6A55978B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01DE7-A65B-3E42-9F49-B5B7532D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952FB-0EAF-A042-AFCA-F08533FB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2F168-F2B8-4846-8887-3B71AF2D6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0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C7C8-D7BE-7148-A1EC-E626697F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5776D-59F9-634A-AFF0-12094F314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EE7D7-9EF8-6A45-867C-C8BFEE323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49CC2-B80A-544D-8DF8-9D528713C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EEAAC-115E-7840-813C-FFAF145D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5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755A2-DBDC-6E49-8CEB-95A9987B6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2E692-1527-C344-92C1-5466D32CF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91C74-0ADF-704F-AB3F-ECEC9398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56463-304A-C344-ABC0-6FE8C2B68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F2C41-0DCB-4B41-B369-EE973C4C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4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5B2E-7913-ED47-8AE6-4CA2D22F8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8802B-06B5-044B-9316-730EE91C4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75195-351E-A746-B79C-34ED32460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926AB-A1EA-6246-989D-E1A5E4F05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05F63-3061-514D-8647-9E50EC3D1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EA42C-2843-F845-8537-C03ACEB9A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3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53027-E1D9-384F-81D0-249C714DB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92228-BB60-8240-922E-BAF0584D6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F773E-AE0B-E74A-946A-5F6EA3067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9F691-0C23-AD4E-9C7A-34E41B209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167B1-6480-FE4D-9A66-658D7EB4AC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6F325-73AC-034A-8BD0-A5C669EDC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AC47B-CF19-134E-95F7-EDD4460F8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58A3AB-156F-744B-8A23-EE759D0E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3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837A2-6377-264C-9528-EA762899A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E1838C-8766-AA41-AA68-307720EB5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EF72AC-056E-DA46-91FC-C7796E18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EA977-F9D8-444A-B7A6-EA0D4DAB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63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856BE-A3A8-BB43-BD6F-D6AD55275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DA442D-479A-8047-96B1-FE1C13B3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81346-FBC1-3942-BCB9-F74ABA70F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5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47B9-2C4A-C443-99CE-384030691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374D-D2CF-9640-ACB3-37C7658A3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EE8CD5-6567-A74A-A87A-5393B7508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963F2-CD2F-1949-9F1E-564546413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B70F9-8017-6A42-BA44-2AA88D3E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C8217-BDF7-E246-B8C7-78C0CB8C2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DCBCF-AC06-8A4C-AFBB-FCE76D144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369FA3-3BDC-1E40-A800-6093688E10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05922-28CA-BD4F-AD22-7819FC41A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C984E-A9C6-6049-964A-06F34358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F419E-A851-4A4F-8B4C-46473C0A8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733FB-5B52-7A4D-A03C-179315CD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19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B33331-4638-1B47-903F-23AE3336A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EEBC4-C56D-764D-B078-42D26AF95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A4909-8B7F-9449-95F5-DFB4476F6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0D01D-3EB0-1941-8FD8-0980AD03B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1DEAD-6643-2A4F-AFB3-346C9DB2B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5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C172F3-ACE9-FE40-BBBB-3B25D3554E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16941"/>
            <a:ext cx="12192000" cy="2540000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A9AE6FAD-C454-5147-B7E3-E7B3DBC44A8B}"/>
              </a:ext>
            </a:extLst>
          </p:cNvPr>
          <p:cNvGrpSpPr/>
          <p:nvPr/>
        </p:nvGrpSpPr>
        <p:grpSpPr>
          <a:xfrm>
            <a:off x="402556" y="2498542"/>
            <a:ext cx="11753993" cy="2358400"/>
            <a:chOff x="402556" y="2498542"/>
            <a:chExt cx="11753993" cy="235840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F70EE5C-0CDF-C444-97E3-3B7D42ABD6A5}"/>
                </a:ext>
              </a:extLst>
            </p:cNvPr>
            <p:cNvSpPr/>
            <p:nvPr/>
          </p:nvSpPr>
          <p:spPr>
            <a:xfrm>
              <a:off x="402556" y="2552007"/>
              <a:ext cx="3235363" cy="2304934"/>
            </a:xfrm>
            <a:prstGeom prst="rect">
              <a:avLst/>
            </a:prstGeom>
            <a:solidFill>
              <a:srgbClr val="C1EEFD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0004428-6D77-5F40-8FE4-9740DA4D1A02}"/>
                </a:ext>
              </a:extLst>
            </p:cNvPr>
            <p:cNvSpPr/>
            <p:nvPr/>
          </p:nvSpPr>
          <p:spPr>
            <a:xfrm>
              <a:off x="3637919" y="2543463"/>
              <a:ext cx="1657979" cy="2313478"/>
            </a:xfrm>
            <a:prstGeom prst="rect">
              <a:avLst/>
            </a:prstGeom>
            <a:solidFill>
              <a:srgbClr val="F1CEED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DEEFC9F-2E47-DB4E-8B06-67006545750D}"/>
                </a:ext>
              </a:extLst>
            </p:cNvPr>
            <p:cNvSpPr/>
            <p:nvPr/>
          </p:nvSpPr>
          <p:spPr>
            <a:xfrm>
              <a:off x="5295898" y="2543463"/>
              <a:ext cx="252152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A208FA5-15CA-FD46-98C5-B9D81EA11437}"/>
                </a:ext>
              </a:extLst>
            </p:cNvPr>
            <p:cNvSpPr/>
            <p:nvPr/>
          </p:nvSpPr>
          <p:spPr>
            <a:xfrm>
              <a:off x="5545280" y="2498542"/>
              <a:ext cx="2862242" cy="2358399"/>
            </a:xfrm>
            <a:prstGeom prst="rect">
              <a:avLst/>
            </a:prstGeom>
            <a:solidFill>
              <a:srgbClr val="B5A39A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3FC0566-9302-434F-B6CB-F9600540776C}"/>
                </a:ext>
              </a:extLst>
            </p:cNvPr>
            <p:cNvSpPr/>
            <p:nvPr/>
          </p:nvSpPr>
          <p:spPr>
            <a:xfrm>
              <a:off x="8407522" y="2498542"/>
              <a:ext cx="1163888" cy="2358399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6D10D80-91E8-5D4D-B208-8FC391919568}"/>
                </a:ext>
              </a:extLst>
            </p:cNvPr>
            <p:cNvSpPr/>
            <p:nvPr/>
          </p:nvSpPr>
          <p:spPr>
            <a:xfrm>
              <a:off x="9593577" y="2539191"/>
              <a:ext cx="321424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64B13F0-F39E-4E4F-8F1B-3CD5074C49CB}"/>
                </a:ext>
              </a:extLst>
            </p:cNvPr>
            <p:cNvSpPr/>
            <p:nvPr/>
          </p:nvSpPr>
          <p:spPr>
            <a:xfrm>
              <a:off x="9931575" y="2543464"/>
              <a:ext cx="83180" cy="231347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80654CA-77B4-8A4A-B45D-1839013189DD}"/>
                </a:ext>
              </a:extLst>
            </p:cNvPr>
            <p:cNvSpPr/>
            <p:nvPr/>
          </p:nvSpPr>
          <p:spPr>
            <a:xfrm>
              <a:off x="10035156" y="2534919"/>
              <a:ext cx="506072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8B18AA3-4EF7-A849-8B2E-71031A61E809}"/>
                </a:ext>
              </a:extLst>
            </p:cNvPr>
            <p:cNvSpPr/>
            <p:nvPr/>
          </p:nvSpPr>
          <p:spPr>
            <a:xfrm>
              <a:off x="10544991" y="2534799"/>
              <a:ext cx="378515" cy="231359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45AE11B-9322-F845-8F73-5557E2210B21}"/>
                </a:ext>
              </a:extLst>
            </p:cNvPr>
            <p:cNvSpPr/>
            <p:nvPr/>
          </p:nvSpPr>
          <p:spPr>
            <a:xfrm>
              <a:off x="10938050" y="2543463"/>
              <a:ext cx="265416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4EFA20-F637-5945-9216-E378FD9492BF}"/>
                </a:ext>
              </a:extLst>
            </p:cNvPr>
            <p:cNvSpPr/>
            <p:nvPr/>
          </p:nvSpPr>
          <p:spPr>
            <a:xfrm>
              <a:off x="11218009" y="2520942"/>
              <a:ext cx="256961" cy="231359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F5BC4FC-3E42-5E42-8F76-69FC25C94C71}"/>
                </a:ext>
              </a:extLst>
            </p:cNvPr>
            <p:cNvSpPr/>
            <p:nvPr/>
          </p:nvSpPr>
          <p:spPr>
            <a:xfrm>
              <a:off x="11470173" y="2520942"/>
              <a:ext cx="686376" cy="2313598"/>
            </a:xfrm>
            <a:prstGeom prst="rect">
              <a:avLst/>
            </a:prstGeom>
            <a:solidFill>
              <a:srgbClr val="92A6B7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F74E15-AC18-3541-9201-0BFFD99946D2}"/>
              </a:ext>
            </a:extLst>
          </p:cNvPr>
          <p:cNvCxnSpPr/>
          <p:nvPr/>
        </p:nvCxnSpPr>
        <p:spPr>
          <a:xfrm flipV="1">
            <a:off x="138822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923446D-3975-974F-9397-AC33FDD2AA31}"/>
              </a:ext>
            </a:extLst>
          </p:cNvPr>
          <p:cNvSpPr txBox="1"/>
          <p:nvPr/>
        </p:nvSpPr>
        <p:spPr>
          <a:xfrm>
            <a:off x="1091045" y="4971012"/>
            <a:ext cx="5943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EPGFZ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286DFB-C23F-D240-9AA4-EF7E721DDD9F}"/>
              </a:ext>
            </a:extLst>
          </p:cNvPr>
          <p:cNvCxnSpPr/>
          <p:nvPr/>
        </p:nvCxnSpPr>
        <p:spPr>
          <a:xfrm flipV="1">
            <a:off x="257694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B247AF-4A6C-E24A-8510-A60370F2DDA0}"/>
              </a:ext>
            </a:extLst>
          </p:cNvPr>
          <p:cNvSpPr txBox="1"/>
          <p:nvPr/>
        </p:nvSpPr>
        <p:spPr>
          <a:xfrm>
            <a:off x="2165465" y="4971012"/>
            <a:ext cx="8229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Map edge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B5BB36-D253-3641-BE8D-D7BE4592F28E}"/>
              </a:ext>
            </a:extLst>
          </p:cNvPr>
          <p:cNvCxnSpPr/>
          <p:nvPr/>
        </p:nvCxnSpPr>
        <p:spPr>
          <a:xfrm flipV="1">
            <a:off x="3652057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5AB362B-B985-0E4A-8F55-6FB2DD21F638}"/>
              </a:ext>
            </a:extLst>
          </p:cNvPr>
          <p:cNvSpPr txBox="1"/>
          <p:nvPr/>
        </p:nvSpPr>
        <p:spPr>
          <a:xfrm>
            <a:off x="3299459" y="4971012"/>
            <a:ext cx="70519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20-30 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15C8459-D6AE-C84E-8CBC-EDBE76F05D4E}"/>
              </a:ext>
            </a:extLst>
          </p:cNvPr>
          <p:cNvCxnSpPr/>
          <p:nvPr/>
        </p:nvCxnSpPr>
        <p:spPr>
          <a:xfrm flipV="1">
            <a:off x="4004654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1089AC3-0FF4-E946-8888-41840A446DA1}"/>
              </a:ext>
            </a:extLst>
          </p:cNvPr>
          <p:cNvSpPr/>
          <p:nvPr/>
        </p:nvSpPr>
        <p:spPr>
          <a:xfrm>
            <a:off x="3741333" y="2164637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CD54659-E4AE-A848-B760-141F60AAC68A}"/>
              </a:ext>
            </a:extLst>
          </p:cNvPr>
          <p:cNvCxnSpPr/>
          <p:nvPr/>
        </p:nvCxnSpPr>
        <p:spPr>
          <a:xfrm flipV="1">
            <a:off x="4855323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0D7C00-9A7F-5749-ADF6-5B8063A6C2DD}"/>
              </a:ext>
            </a:extLst>
          </p:cNvPr>
          <p:cNvSpPr txBox="1"/>
          <p:nvPr/>
        </p:nvSpPr>
        <p:spPr>
          <a:xfrm>
            <a:off x="4502725" y="4971012"/>
            <a:ext cx="70519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Fault</a:t>
            </a:r>
          </a:p>
          <a:p>
            <a:pPr algn="ctr"/>
            <a:r>
              <a:rPr lang="en-US" sz="1200" dirty="0"/>
              <a:t>15-20 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4B7C77F-96A0-7C42-9511-23E4F7E82B19}"/>
              </a:ext>
            </a:extLst>
          </p:cNvPr>
          <p:cNvCxnSpPr/>
          <p:nvPr/>
        </p:nvCxnSpPr>
        <p:spPr>
          <a:xfrm flipV="1">
            <a:off x="554805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EA53ADC-14B9-244A-8C5A-F7981C632168}"/>
              </a:ext>
            </a:extLst>
          </p:cNvPr>
          <p:cNvSpPr/>
          <p:nvPr/>
        </p:nvSpPr>
        <p:spPr>
          <a:xfrm>
            <a:off x="3172991" y="5362082"/>
            <a:ext cx="958129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Lmst</a:t>
            </a:r>
            <a:r>
              <a:rPr lang="en-US" sz="1200" dirty="0"/>
              <a:t>/</a:t>
            </a:r>
            <a:r>
              <a:rPr lang="en-US" sz="1200" dirty="0" err="1"/>
              <a:t>Mpb</a:t>
            </a:r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7A4FC-5C02-974C-9A61-918DFD670083}"/>
              </a:ext>
            </a:extLst>
          </p:cNvPr>
          <p:cNvCxnSpPr/>
          <p:nvPr/>
        </p:nvCxnSpPr>
        <p:spPr>
          <a:xfrm flipV="1">
            <a:off x="53014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B28B978-404C-8F41-822F-B1497EDEF71B}"/>
              </a:ext>
            </a:extLst>
          </p:cNvPr>
          <p:cNvSpPr txBox="1"/>
          <p:nvPr/>
        </p:nvSpPr>
        <p:spPr>
          <a:xfrm>
            <a:off x="4883031" y="2009957"/>
            <a:ext cx="83681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Mpb</a:t>
            </a:r>
            <a:r>
              <a:rPr lang="en-US" sz="1200" dirty="0"/>
              <a:t>/</a:t>
            </a:r>
            <a:r>
              <a:rPr lang="en-US" sz="1200" dirty="0" err="1"/>
              <a:t>Pf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D3E841-6F09-1545-B6F2-61AF29E889EF}"/>
              </a:ext>
            </a:extLst>
          </p:cNvPr>
          <p:cNvSpPr/>
          <p:nvPr/>
        </p:nvSpPr>
        <p:spPr>
          <a:xfrm>
            <a:off x="5316204" y="4971011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DD12C6-1CD0-3847-8EBC-5A13BFD160BE}"/>
              </a:ext>
            </a:extLst>
          </p:cNvPr>
          <p:cNvSpPr txBox="1"/>
          <p:nvPr/>
        </p:nvSpPr>
        <p:spPr>
          <a:xfrm>
            <a:off x="5177328" y="5315915"/>
            <a:ext cx="91867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Ppf</a:t>
            </a:r>
            <a:endParaRPr lang="en-US" sz="12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0D6502E-5DA1-CB4A-A295-F87A8175D8EB}"/>
              </a:ext>
            </a:extLst>
          </p:cNvPr>
          <p:cNvCxnSpPr/>
          <p:nvPr/>
        </p:nvCxnSpPr>
        <p:spPr>
          <a:xfrm flipV="1">
            <a:off x="80446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8C62115-6B96-BF40-BF72-90C4822493F2}"/>
              </a:ext>
            </a:extLst>
          </p:cNvPr>
          <p:cNvSpPr/>
          <p:nvPr/>
        </p:nvSpPr>
        <p:spPr>
          <a:xfrm>
            <a:off x="776191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FADB00-8E26-BB40-BBE6-8901993D31DC}"/>
              </a:ext>
            </a:extLst>
          </p:cNvPr>
          <p:cNvCxnSpPr/>
          <p:nvPr/>
        </p:nvCxnSpPr>
        <p:spPr>
          <a:xfrm flipV="1">
            <a:off x="841317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DC608B4-51B4-C547-BFB3-5ADD43D346B9}"/>
              </a:ext>
            </a:extLst>
          </p:cNvPr>
          <p:cNvSpPr txBox="1"/>
          <p:nvPr/>
        </p:nvSpPr>
        <p:spPr>
          <a:xfrm>
            <a:off x="7992293" y="2009956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CDF25C-48D0-8C49-9E6B-2ABDE1D7DAF0}"/>
              </a:ext>
            </a:extLst>
          </p:cNvPr>
          <p:cNvCxnSpPr/>
          <p:nvPr/>
        </p:nvCxnSpPr>
        <p:spPr>
          <a:xfrm flipV="1">
            <a:off x="868749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711ACA6-828A-814D-89D7-B3E1527D340B}"/>
              </a:ext>
            </a:extLst>
          </p:cNvPr>
          <p:cNvSpPr/>
          <p:nvPr/>
        </p:nvSpPr>
        <p:spPr>
          <a:xfrm>
            <a:off x="842416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3044A54-99DB-5E4B-9D18-00E442EA5048}"/>
              </a:ext>
            </a:extLst>
          </p:cNvPr>
          <p:cNvCxnSpPr/>
          <p:nvPr/>
        </p:nvCxnSpPr>
        <p:spPr>
          <a:xfrm flipV="1">
            <a:off x="957141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C262927-DFF3-484E-A2F5-EE5B5C37BA3E}"/>
              </a:ext>
            </a:extLst>
          </p:cNvPr>
          <p:cNvSpPr/>
          <p:nvPr/>
        </p:nvSpPr>
        <p:spPr>
          <a:xfrm>
            <a:off x="930808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BCF7F38-FF5D-6B46-8B94-AF71261AF1A8}"/>
              </a:ext>
            </a:extLst>
          </p:cNvPr>
          <p:cNvSpPr txBox="1"/>
          <p:nvPr/>
        </p:nvSpPr>
        <p:spPr>
          <a:xfrm>
            <a:off x="10092146" y="1548291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6CD91D-2F92-4045-BCEF-AE44A58B0243}"/>
              </a:ext>
            </a:extLst>
          </p:cNvPr>
          <p:cNvCxnSpPr/>
          <p:nvPr/>
        </p:nvCxnSpPr>
        <p:spPr>
          <a:xfrm flipV="1">
            <a:off x="9915002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3F28F74-400A-8645-9CA3-6893CA2AD1F1}"/>
              </a:ext>
            </a:extLst>
          </p:cNvPr>
          <p:cNvCxnSpPr/>
          <p:nvPr/>
        </p:nvCxnSpPr>
        <p:spPr>
          <a:xfrm flipV="1">
            <a:off x="1001475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889916E-C6C7-3945-A819-89F72036D828}"/>
              </a:ext>
            </a:extLst>
          </p:cNvPr>
          <p:cNvCxnSpPr/>
          <p:nvPr/>
        </p:nvCxnSpPr>
        <p:spPr>
          <a:xfrm flipV="1">
            <a:off x="10552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B82020-5292-A444-A3FB-205FCC5AFBF8}"/>
              </a:ext>
            </a:extLst>
          </p:cNvPr>
          <p:cNvCxnSpPr/>
          <p:nvPr/>
        </p:nvCxnSpPr>
        <p:spPr>
          <a:xfrm flipV="1">
            <a:off x="10923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790F503-66FF-C244-858E-CC540C945BEF}"/>
              </a:ext>
            </a:extLst>
          </p:cNvPr>
          <p:cNvCxnSpPr/>
          <p:nvPr/>
        </p:nvCxnSpPr>
        <p:spPr>
          <a:xfrm flipV="1">
            <a:off x="1120347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FBFE9D1-FDE8-2648-A7D4-A31C5F929692}"/>
              </a:ext>
            </a:extLst>
          </p:cNvPr>
          <p:cNvCxnSpPr>
            <a:cxnSpLocks/>
          </p:cNvCxnSpPr>
          <p:nvPr/>
        </p:nvCxnSpPr>
        <p:spPr>
          <a:xfrm flipH="1">
            <a:off x="9642765" y="2029383"/>
            <a:ext cx="516832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F3A35F4-60F1-6743-A113-C14E8DB561CF}"/>
              </a:ext>
            </a:extLst>
          </p:cNvPr>
          <p:cNvCxnSpPr>
            <a:cxnSpLocks/>
          </p:cNvCxnSpPr>
          <p:nvPr/>
        </p:nvCxnSpPr>
        <p:spPr>
          <a:xfrm flipH="1">
            <a:off x="9915002" y="2029383"/>
            <a:ext cx="489190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90FC9F0-FD15-E64E-B06E-C336A1B86AAF}"/>
              </a:ext>
            </a:extLst>
          </p:cNvPr>
          <p:cNvCxnSpPr/>
          <p:nvPr/>
        </p:nvCxnSpPr>
        <p:spPr>
          <a:xfrm flipH="1">
            <a:off x="10092146" y="2029383"/>
            <a:ext cx="371991" cy="4616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88F8EA2-D51D-1D40-8D3B-A4B5C0F64F04}"/>
              </a:ext>
            </a:extLst>
          </p:cNvPr>
          <p:cNvCxnSpPr>
            <a:cxnSpLocks/>
          </p:cNvCxnSpPr>
          <p:nvPr/>
        </p:nvCxnSpPr>
        <p:spPr>
          <a:xfrm>
            <a:off x="10552506" y="2046866"/>
            <a:ext cx="8368" cy="4516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07797F7-C497-2A49-9EBC-037EE7EC9D29}"/>
              </a:ext>
            </a:extLst>
          </p:cNvPr>
          <p:cNvCxnSpPr>
            <a:cxnSpLocks/>
          </p:cNvCxnSpPr>
          <p:nvPr/>
        </p:nvCxnSpPr>
        <p:spPr>
          <a:xfrm>
            <a:off x="10789164" y="2046866"/>
            <a:ext cx="134343" cy="4344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6F07287-05CE-D944-921B-5AFF477758F1}"/>
              </a:ext>
            </a:extLst>
          </p:cNvPr>
          <p:cNvCxnSpPr>
            <a:cxnSpLocks/>
          </p:cNvCxnSpPr>
          <p:nvPr/>
        </p:nvCxnSpPr>
        <p:spPr>
          <a:xfrm>
            <a:off x="10923506" y="2029383"/>
            <a:ext cx="280693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DDF7B24-2CCE-E246-81FC-0DC2C2F856FF}"/>
              </a:ext>
            </a:extLst>
          </p:cNvPr>
          <p:cNvCxnSpPr/>
          <p:nvPr/>
        </p:nvCxnSpPr>
        <p:spPr>
          <a:xfrm flipV="1">
            <a:off x="11455628" y="2543463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0CB2DF5-C526-4142-9FA5-1BC76415DF95}"/>
              </a:ext>
            </a:extLst>
          </p:cNvPr>
          <p:cNvSpPr txBox="1"/>
          <p:nvPr/>
        </p:nvSpPr>
        <p:spPr>
          <a:xfrm>
            <a:off x="11034751" y="4933092"/>
            <a:ext cx="84175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Qpf</a:t>
            </a:r>
            <a:r>
              <a:rPr lang="en-US" sz="1200" dirty="0"/>
              <a:t>/</a:t>
            </a:r>
            <a:r>
              <a:rPr lang="en-US" sz="1200" dirty="0" err="1"/>
              <a:t>Qphf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5574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FB8F697-8F86-3F4E-9782-FC918E9C6700}"/>
              </a:ext>
            </a:extLst>
          </p:cNvPr>
          <p:cNvGrpSpPr/>
          <p:nvPr/>
        </p:nvGrpSpPr>
        <p:grpSpPr>
          <a:xfrm rot="16849425">
            <a:off x="2684853" y="-2310358"/>
            <a:ext cx="6596527" cy="11381498"/>
            <a:chOff x="-1318819" y="-10385659"/>
            <a:chExt cx="18949277" cy="326946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0FC841E-602B-8047-91A5-B959653A5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4728299">
              <a:off x="-8191507" y="-3512971"/>
              <a:ext cx="32694653" cy="18949277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9569BC5-14D4-3447-B871-1A356963B92F}"/>
                </a:ext>
              </a:extLst>
            </p:cNvPr>
            <p:cNvGrpSpPr/>
            <p:nvPr/>
          </p:nvGrpSpPr>
          <p:grpSpPr>
            <a:xfrm>
              <a:off x="1388225" y="4749126"/>
              <a:ext cx="10067403" cy="233650"/>
              <a:chOff x="1388225" y="2543463"/>
              <a:chExt cx="10067403" cy="2313478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9A2F8C28-7C8F-0443-AA9B-77D23D293766}"/>
                  </a:ext>
                </a:extLst>
              </p:cNvPr>
              <p:cNvCxnSpPr/>
              <p:nvPr/>
            </p:nvCxnSpPr>
            <p:spPr>
              <a:xfrm flipV="1">
                <a:off x="138822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93099B6-9594-D64C-A5FD-EC5254C327F0}"/>
                  </a:ext>
                </a:extLst>
              </p:cNvPr>
              <p:cNvCxnSpPr/>
              <p:nvPr/>
            </p:nvCxnSpPr>
            <p:spPr>
              <a:xfrm flipV="1">
                <a:off x="257694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D642EA9F-3C04-9945-9949-FBAD543BC97F}"/>
                  </a:ext>
                </a:extLst>
              </p:cNvPr>
              <p:cNvCxnSpPr/>
              <p:nvPr/>
            </p:nvCxnSpPr>
            <p:spPr>
              <a:xfrm flipV="1">
                <a:off x="3652057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62D3436-AACE-5740-B467-D54714075ECF}"/>
                  </a:ext>
                </a:extLst>
              </p:cNvPr>
              <p:cNvCxnSpPr/>
              <p:nvPr/>
            </p:nvCxnSpPr>
            <p:spPr>
              <a:xfrm flipV="1">
                <a:off x="4004654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4F8529A-0171-3040-A219-BB9AFEF6325A}"/>
                  </a:ext>
                </a:extLst>
              </p:cNvPr>
              <p:cNvCxnSpPr/>
              <p:nvPr/>
            </p:nvCxnSpPr>
            <p:spPr>
              <a:xfrm flipV="1">
                <a:off x="4855323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AB6CD972-0794-3148-9433-DAA6A98B4B4F}"/>
                  </a:ext>
                </a:extLst>
              </p:cNvPr>
              <p:cNvCxnSpPr/>
              <p:nvPr/>
            </p:nvCxnSpPr>
            <p:spPr>
              <a:xfrm flipV="1">
                <a:off x="554805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58E434A-CF06-8A41-8978-CC765308DE99}"/>
                  </a:ext>
                </a:extLst>
              </p:cNvPr>
              <p:cNvCxnSpPr/>
              <p:nvPr/>
            </p:nvCxnSpPr>
            <p:spPr>
              <a:xfrm flipV="1">
                <a:off x="53014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FE10923-D969-BF4E-8205-A2BD3224D9E8}"/>
                  </a:ext>
                </a:extLst>
              </p:cNvPr>
              <p:cNvCxnSpPr/>
              <p:nvPr/>
            </p:nvCxnSpPr>
            <p:spPr>
              <a:xfrm flipV="1">
                <a:off x="80446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0573B6A7-D193-7E45-A1BD-C991EE227E39}"/>
                  </a:ext>
                </a:extLst>
              </p:cNvPr>
              <p:cNvCxnSpPr/>
              <p:nvPr/>
            </p:nvCxnSpPr>
            <p:spPr>
              <a:xfrm flipV="1">
                <a:off x="841317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A1DBDCF-6DD8-B847-B746-2ACCCC67211F}"/>
                  </a:ext>
                </a:extLst>
              </p:cNvPr>
              <p:cNvCxnSpPr/>
              <p:nvPr/>
            </p:nvCxnSpPr>
            <p:spPr>
              <a:xfrm flipV="1">
                <a:off x="868749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7B54BE9-5924-BE4E-8573-4FBC5A2D7995}"/>
                  </a:ext>
                </a:extLst>
              </p:cNvPr>
              <p:cNvCxnSpPr/>
              <p:nvPr/>
            </p:nvCxnSpPr>
            <p:spPr>
              <a:xfrm flipV="1">
                <a:off x="957141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78249B9-C08C-CF41-B553-91B9E8EEC75F}"/>
                  </a:ext>
                </a:extLst>
              </p:cNvPr>
              <p:cNvCxnSpPr/>
              <p:nvPr/>
            </p:nvCxnSpPr>
            <p:spPr>
              <a:xfrm flipV="1">
                <a:off x="9915002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26E6315-7931-3347-9DD2-C3D06F85215A}"/>
                  </a:ext>
                </a:extLst>
              </p:cNvPr>
              <p:cNvCxnSpPr/>
              <p:nvPr/>
            </p:nvCxnSpPr>
            <p:spPr>
              <a:xfrm flipV="1">
                <a:off x="1001475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3788E8F1-5B39-3C40-A1B9-9EBA41395E54}"/>
                  </a:ext>
                </a:extLst>
              </p:cNvPr>
              <p:cNvCxnSpPr/>
              <p:nvPr/>
            </p:nvCxnSpPr>
            <p:spPr>
              <a:xfrm flipV="1">
                <a:off x="10552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271F032-8695-474D-9522-48A039AFDED6}"/>
                  </a:ext>
                </a:extLst>
              </p:cNvPr>
              <p:cNvCxnSpPr/>
              <p:nvPr/>
            </p:nvCxnSpPr>
            <p:spPr>
              <a:xfrm flipV="1">
                <a:off x="10923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A8968FA-3243-9548-AC5E-A258BA43D1B0}"/>
                  </a:ext>
                </a:extLst>
              </p:cNvPr>
              <p:cNvCxnSpPr/>
              <p:nvPr/>
            </p:nvCxnSpPr>
            <p:spPr>
              <a:xfrm flipV="1">
                <a:off x="1120347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5C6D0C0-C0C5-734A-8F31-944BF0347EE9}"/>
                  </a:ext>
                </a:extLst>
              </p:cNvPr>
              <p:cNvCxnSpPr/>
              <p:nvPr/>
            </p:nvCxnSpPr>
            <p:spPr>
              <a:xfrm flipV="1">
                <a:off x="11455628" y="2543463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10964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E2B79DA-95A6-584D-98C3-C43622345DDD}"/>
              </a:ext>
            </a:extLst>
          </p:cNvPr>
          <p:cNvGrpSpPr/>
          <p:nvPr/>
        </p:nvGrpSpPr>
        <p:grpSpPr>
          <a:xfrm rot="16849425">
            <a:off x="-1318819" y="-10385659"/>
            <a:ext cx="18949277" cy="32694653"/>
            <a:chOff x="-1318819" y="-10385659"/>
            <a:chExt cx="18949277" cy="326946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A36129C-3CE6-1B41-952B-4BB7F5004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4728299">
              <a:off x="-8191507" y="-3512971"/>
              <a:ext cx="32694653" cy="18949277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CF1AE2F-FC39-CC46-9AFA-8613CCB71F7A}"/>
                </a:ext>
              </a:extLst>
            </p:cNvPr>
            <p:cNvGrpSpPr/>
            <p:nvPr/>
          </p:nvGrpSpPr>
          <p:grpSpPr>
            <a:xfrm>
              <a:off x="1388225" y="4749126"/>
              <a:ext cx="10067403" cy="233650"/>
              <a:chOff x="1388225" y="2543463"/>
              <a:chExt cx="10067403" cy="2313478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D2F74E15-AC18-3541-9201-0BFFD99946D2}"/>
                  </a:ext>
                </a:extLst>
              </p:cNvPr>
              <p:cNvCxnSpPr/>
              <p:nvPr/>
            </p:nvCxnSpPr>
            <p:spPr>
              <a:xfrm flipV="1">
                <a:off x="138822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79286DFB-C23F-D240-9AA4-EF7E721DDD9F}"/>
                  </a:ext>
                </a:extLst>
              </p:cNvPr>
              <p:cNvCxnSpPr/>
              <p:nvPr/>
            </p:nvCxnSpPr>
            <p:spPr>
              <a:xfrm flipV="1">
                <a:off x="257694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6B5BB36-D253-3641-BE8D-D7BE4592F28E}"/>
                  </a:ext>
                </a:extLst>
              </p:cNvPr>
              <p:cNvCxnSpPr/>
              <p:nvPr/>
            </p:nvCxnSpPr>
            <p:spPr>
              <a:xfrm flipV="1">
                <a:off x="3652057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B15C8459-D6AE-C84E-8CBC-EDBE76F05D4E}"/>
                  </a:ext>
                </a:extLst>
              </p:cNvPr>
              <p:cNvCxnSpPr/>
              <p:nvPr/>
            </p:nvCxnSpPr>
            <p:spPr>
              <a:xfrm flipV="1">
                <a:off x="4004654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CD54659-E4AE-A848-B760-141F60AAC68A}"/>
                  </a:ext>
                </a:extLst>
              </p:cNvPr>
              <p:cNvCxnSpPr/>
              <p:nvPr/>
            </p:nvCxnSpPr>
            <p:spPr>
              <a:xfrm flipV="1">
                <a:off x="4855323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94B7C77F-96A0-7C42-9511-23E4F7E82B19}"/>
                  </a:ext>
                </a:extLst>
              </p:cNvPr>
              <p:cNvCxnSpPr/>
              <p:nvPr/>
            </p:nvCxnSpPr>
            <p:spPr>
              <a:xfrm flipV="1">
                <a:off x="554805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ACC7A4FC-5C02-974C-9A61-918DFD670083}"/>
                  </a:ext>
                </a:extLst>
              </p:cNvPr>
              <p:cNvCxnSpPr/>
              <p:nvPr/>
            </p:nvCxnSpPr>
            <p:spPr>
              <a:xfrm flipV="1">
                <a:off x="53014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A0D6502E-5DA1-CB4A-A295-F87A8175D8EB}"/>
                  </a:ext>
                </a:extLst>
              </p:cNvPr>
              <p:cNvCxnSpPr/>
              <p:nvPr/>
            </p:nvCxnSpPr>
            <p:spPr>
              <a:xfrm flipV="1">
                <a:off x="80446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C4FADB00-8E26-BB40-BBE6-8901993D31DC}"/>
                  </a:ext>
                </a:extLst>
              </p:cNvPr>
              <p:cNvCxnSpPr/>
              <p:nvPr/>
            </p:nvCxnSpPr>
            <p:spPr>
              <a:xfrm flipV="1">
                <a:off x="841317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1CDF25C-48D0-8C49-9E6B-2ABDE1D7DAF0}"/>
                  </a:ext>
                </a:extLst>
              </p:cNvPr>
              <p:cNvCxnSpPr/>
              <p:nvPr/>
            </p:nvCxnSpPr>
            <p:spPr>
              <a:xfrm flipV="1">
                <a:off x="868749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3044A54-99DB-5E4B-9D18-00E442EA5048}"/>
                  </a:ext>
                </a:extLst>
              </p:cNvPr>
              <p:cNvCxnSpPr/>
              <p:nvPr/>
            </p:nvCxnSpPr>
            <p:spPr>
              <a:xfrm flipV="1">
                <a:off x="957141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26CD91D-2F92-4045-BCEF-AE44A58B0243}"/>
                  </a:ext>
                </a:extLst>
              </p:cNvPr>
              <p:cNvCxnSpPr/>
              <p:nvPr/>
            </p:nvCxnSpPr>
            <p:spPr>
              <a:xfrm flipV="1">
                <a:off x="9915002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63F28F74-400A-8645-9CA3-6893CA2AD1F1}"/>
                  </a:ext>
                </a:extLst>
              </p:cNvPr>
              <p:cNvCxnSpPr/>
              <p:nvPr/>
            </p:nvCxnSpPr>
            <p:spPr>
              <a:xfrm flipV="1">
                <a:off x="1001475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889916E-C6C7-3945-A819-89F72036D828}"/>
                  </a:ext>
                </a:extLst>
              </p:cNvPr>
              <p:cNvCxnSpPr/>
              <p:nvPr/>
            </p:nvCxnSpPr>
            <p:spPr>
              <a:xfrm flipV="1">
                <a:off x="10552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8B82020-5292-A444-A3FB-205FCC5AFBF8}"/>
                  </a:ext>
                </a:extLst>
              </p:cNvPr>
              <p:cNvCxnSpPr/>
              <p:nvPr/>
            </p:nvCxnSpPr>
            <p:spPr>
              <a:xfrm flipV="1">
                <a:off x="10923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790F503-66FF-C244-858E-CC540C945BEF}"/>
                  </a:ext>
                </a:extLst>
              </p:cNvPr>
              <p:cNvCxnSpPr/>
              <p:nvPr/>
            </p:nvCxnSpPr>
            <p:spPr>
              <a:xfrm flipV="1">
                <a:off x="1120347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DDF7B24-2CCE-E246-81FC-0DC2C2F856FF}"/>
                  </a:ext>
                </a:extLst>
              </p:cNvPr>
              <p:cNvCxnSpPr/>
              <p:nvPr/>
            </p:nvCxnSpPr>
            <p:spPr>
              <a:xfrm flipV="1">
                <a:off x="11455628" y="2543463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0306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36129C-3CE6-1B41-952B-4BB7F5004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728299">
            <a:off x="-8191507" y="-3512971"/>
            <a:ext cx="32694653" cy="189492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C172F3-ACE9-FE40-BBBB-3B25D3554ED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2316941"/>
            <a:ext cx="12192000" cy="2540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F74E15-AC18-3541-9201-0BFFD99946D2}"/>
              </a:ext>
            </a:extLst>
          </p:cNvPr>
          <p:cNvCxnSpPr/>
          <p:nvPr/>
        </p:nvCxnSpPr>
        <p:spPr>
          <a:xfrm flipV="1">
            <a:off x="138822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923446D-3975-974F-9397-AC33FDD2AA31}"/>
              </a:ext>
            </a:extLst>
          </p:cNvPr>
          <p:cNvSpPr txBox="1"/>
          <p:nvPr/>
        </p:nvSpPr>
        <p:spPr>
          <a:xfrm>
            <a:off x="1091045" y="4971012"/>
            <a:ext cx="5943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EPGFZ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286DFB-C23F-D240-9AA4-EF7E721DDD9F}"/>
              </a:ext>
            </a:extLst>
          </p:cNvPr>
          <p:cNvCxnSpPr/>
          <p:nvPr/>
        </p:nvCxnSpPr>
        <p:spPr>
          <a:xfrm flipV="1">
            <a:off x="257694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B247AF-4A6C-E24A-8510-A60370F2DDA0}"/>
              </a:ext>
            </a:extLst>
          </p:cNvPr>
          <p:cNvSpPr txBox="1"/>
          <p:nvPr/>
        </p:nvSpPr>
        <p:spPr>
          <a:xfrm>
            <a:off x="2165465" y="4971012"/>
            <a:ext cx="8229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Map edge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B5BB36-D253-3641-BE8D-D7BE4592F28E}"/>
              </a:ext>
            </a:extLst>
          </p:cNvPr>
          <p:cNvCxnSpPr/>
          <p:nvPr/>
        </p:nvCxnSpPr>
        <p:spPr>
          <a:xfrm flipV="1">
            <a:off x="3652057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5AB362B-B985-0E4A-8F55-6FB2DD21F638}"/>
              </a:ext>
            </a:extLst>
          </p:cNvPr>
          <p:cNvSpPr txBox="1"/>
          <p:nvPr/>
        </p:nvSpPr>
        <p:spPr>
          <a:xfrm>
            <a:off x="3299459" y="4971012"/>
            <a:ext cx="70519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20-30 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15C8459-D6AE-C84E-8CBC-EDBE76F05D4E}"/>
              </a:ext>
            </a:extLst>
          </p:cNvPr>
          <p:cNvCxnSpPr/>
          <p:nvPr/>
        </p:nvCxnSpPr>
        <p:spPr>
          <a:xfrm flipV="1">
            <a:off x="4004654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1089AC3-0FF4-E946-8888-41840A446DA1}"/>
              </a:ext>
            </a:extLst>
          </p:cNvPr>
          <p:cNvSpPr/>
          <p:nvPr/>
        </p:nvSpPr>
        <p:spPr>
          <a:xfrm>
            <a:off x="3741333" y="2164637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CD54659-E4AE-A848-B760-141F60AAC68A}"/>
              </a:ext>
            </a:extLst>
          </p:cNvPr>
          <p:cNvCxnSpPr/>
          <p:nvPr/>
        </p:nvCxnSpPr>
        <p:spPr>
          <a:xfrm flipV="1">
            <a:off x="4855323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0D7C00-9A7F-5749-ADF6-5B8063A6C2DD}"/>
              </a:ext>
            </a:extLst>
          </p:cNvPr>
          <p:cNvSpPr txBox="1"/>
          <p:nvPr/>
        </p:nvSpPr>
        <p:spPr>
          <a:xfrm>
            <a:off x="4502725" y="4971012"/>
            <a:ext cx="70519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Fault</a:t>
            </a:r>
          </a:p>
          <a:p>
            <a:pPr algn="ctr"/>
            <a:r>
              <a:rPr lang="en-US" sz="1200" dirty="0"/>
              <a:t>15-20 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4B7C77F-96A0-7C42-9511-23E4F7E82B19}"/>
              </a:ext>
            </a:extLst>
          </p:cNvPr>
          <p:cNvCxnSpPr/>
          <p:nvPr/>
        </p:nvCxnSpPr>
        <p:spPr>
          <a:xfrm flipV="1">
            <a:off x="554805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EA53ADC-14B9-244A-8C5A-F7981C632168}"/>
              </a:ext>
            </a:extLst>
          </p:cNvPr>
          <p:cNvSpPr/>
          <p:nvPr/>
        </p:nvSpPr>
        <p:spPr>
          <a:xfrm>
            <a:off x="3172991" y="5362082"/>
            <a:ext cx="958129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Lmst</a:t>
            </a:r>
            <a:r>
              <a:rPr lang="en-US" sz="1200" dirty="0"/>
              <a:t>/</a:t>
            </a:r>
            <a:r>
              <a:rPr lang="en-US" sz="1200" dirty="0" err="1"/>
              <a:t>Mpb</a:t>
            </a:r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7A4FC-5C02-974C-9A61-918DFD670083}"/>
              </a:ext>
            </a:extLst>
          </p:cNvPr>
          <p:cNvCxnSpPr/>
          <p:nvPr/>
        </p:nvCxnSpPr>
        <p:spPr>
          <a:xfrm flipV="1">
            <a:off x="53014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B28B978-404C-8F41-822F-B1497EDEF71B}"/>
              </a:ext>
            </a:extLst>
          </p:cNvPr>
          <p:cNvSpPr txBox="1"/>
          <p:nvPr/>
        </p:nvSpPr>
        <p:spPr>
          <a:xfrm>
            <a:off x="4883031" y="2009957"/>
            <a:ext cx="83681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Mpb</a:t>
            </a:r>
            <a:r>
              <a:rPr lang="en-US" sz="1200" dirty="0"/>
              <a:t>/</a:t>
            </a:r>
            <a:r>
              <a:rPr lang="en-US" sz="1200" dirty="0" err="1"/>
              <a:t>Pf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D3E841-6F09-1545-B6F2-61AF29E889EF}"/>
              </a:ext>
            </a:extLst>
          </p:cNvPr>
          <p:cNvSpPr/>
          <p:nvPr/>
        </p:nvSpPr>
        <p:spPr>
          <a:xfrm>
            <a:off x="5316204" y="4971011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DD12C6-1CD0-3847-8EBC-5A13BFD160BE}"/>
              </a:ext>
            </a:extLst>
          </p:cNvPr>
          <p:cNvSpPr txBox="1"/>
          <p:nvPr/>
        </p:nvSpPr>
        <p:spPr>
          <a:xfrm>
            <a:off x="5177328" y="5315915"/>
            <a:ext cx="91867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Ppf</a:t>
            </a:r>
            <a:endParaRPr lang="en-US" sz="12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0D6502E-5DA1-CB4A-A295-F87A8175D8EB}"/>
              </a:ext>
            </a:extLst>
          </p:cNvPr>
          <p:cNvCxnSpPr/>
          <p:nvPr/>
        </p:nvCxnSpPr>
        <p:spPr>
          <a:xfrm flipV="1">
            <a:off x="80446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8C62115-6B96-BF40-BF72-90C4822493F2}"/>
              </a:ext>
            </a:extLst>
          </p:cNvPr>
          <p:cNvSpPr/>
          <p:nvPr/>
        </p:nvSpPr>
        <p:spPr>
          <a:xfrm>
            <a:off x="776191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FADB00-8E26-BB40-BBE6-8901993D31DC}"/>
              </a:ext>
            </a:extLst>
          </p:cNvPr>
          <p:cNvCxnSpPr/>
          <p:nvPr/>
        </p:nvCxnSpPr>
        <p:spPr>
          <a:xfrm flipV="1">
            <a:off x="841317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DC608B4-51B4-C547-BFB3-5ADD43D346B9}"/>
              </a:ext>
            </a:extLst>
          </p:cNvPr>
          <p:cNvSpPr txBox="1"/>
          <p:nvPr/>
        </p:nvSpPr>
        <p:spPr>
          <a:xfrm>
            <a:off x="7992293" y="2009956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CDF25C-48D0-8C49-9E6B-2ABDE1D7DAF0}"/>
              </a:ext>
            </a:extLst>
          </p:cNvPr>
          <p:cNvCxnSpPr/>
          <p:nvPr/>
        </p:nvCxnSpPr>
        <p:spPr>
          <a:xfrm flipV="1">
            <a:off x="868749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711ACA6-828A-814D-89D7-B3E1527D340B}"/>
              </a:ext>
            </a:extLst>
          </p:cNvPr>
          <p:cNvSpPr/>
          <p:nvPr/>
        </p:nvSpPr>
        <p:spPr>
          <a:xfrm>
            <a:off x="842416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3044A54-99DB-5E4B-9D18-00E442EA5048}"/>
              </a:ext>
            </a:extLst>
          </p:cNvPr>
          <p:cNvCxnSpPr/>
          <p:nvPr/>
        </p:nvCxnSpPr>
        <p:spPr>
          <a:xfrm flipV="1">
            <a:off x="957141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C262927-DFF3-484E-A2F5-EE5B5C37BA3E}"/>
              </a:ext>
            </a:extLst>
          </p:cNvPr>
          <p:cNvSpPr/>
          <p:nvPr/>
        </p:nvSpPr>
        <p:spPr>
          <a:xfrm>
            <a:off x="930808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BCF7F38-FF5D-6B46-8B94-AF71261AF1A8}"/>
              </a:ext>
            </a:extLst>
          </p:cNvPr>
          <p:cNvSpPr txBox="1"/>
          <p:nvPr/>
        </p:nvSpPr>
        <p:spPr>
          <a:xfrm>
            <a:off x="10092146" y="1548291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6CD91D-2F92-4045-BCEF-AE44A58B0243}"/>
              </a:ext>
            </a:extLst>
          </p:cNvPr>
          <p:cNvCxnSpPr/>
          <p:nvPr/>
        </p:nvCxnSpPr>
        <p:spPr>
          <a:xfrm flipV="1">
            <a:off x="9915002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3F28F74-400A-8645-9CA3-6893CA2AD1F1}"/>
              </a:ext>
            </a:extLst>
          </p:cNvPr>
          <p:cNvCxnSpPr/>
          <p:nvPr/>
        </p:nvCxnSpPr>
        <p:spPr>
          <a:xfrm flipV="1">
            <a:off x="1001475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889916E-C6C7-3945-A819-89F72036D828}"/>
              </a:ext>
            </a:extLst>
          </p:cNvPr>
          <p:cNvCxnSpPr/>
          <p:nvPr/>
        </p:nvCxnSpPr>
        <p:spPr>
          <a:xfrm flipV="1">
            <a:off x="10552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B82020-5292-A444-A3FB-205FCC5AFBF8}"/>
              </a:ext>
            </a:extLst>
          </p:cNvPr>
          <p:cNvCxnSpPr/>
          <p:nvPr/>
        </p:nvCxnSpPr>
        <p:spPr>
          <a:xfrm flipV="1">
            <a:off x="10923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790F503-66FF-C244-858E-CC540C945BEF}"/>
              </a:ext>
            </a:extLst>
          </p:cNvPr>
          <p:cNvCxnSpPr/>
          <p:nvPr/>
        </p:nvCxnSpPr>
        <p:spPr>
          <a:xfrm flipV="1">
            <a:off x="1120347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FBFE9D1-FDE8-2648-A7D4-A31C5F929692}"/>
              </a:ext>
            </a:extLst>
          </p:cNvPr>
          <p:cNvCxnSpPr>
            <a:cxnSpLocks/>
          </p:cNvCxnSpPr>
          <p:nvPr/>
        </p:nvCxnSpPr>
        <p:spPr>
          <a:xfrm flipH="1">
            <a:off x="9642765" y="2029383"/>
            <a:ext cx="516832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F3A35F4-60F1-6743-A113-C14E8DB561CF}"/>
              </a:ext>
            </a:extLst>
          </p:cNvPr>
          <p:cNvCxnSpPr>
            <a:cxnSpLocks/>
          </p:cNvCxnSpPr>
          <p:nvPr/>
        </p:nvCxnSpPr>
        <p:spPr>
          <a:xfrm flipH="1">
            <a:off x="9915002" y="2029383"/>
            <a:ext cx="489190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90FC9F0-FD15-E64E-B06E-C336A1B86AAF}"/>
              </a:ext>
            </a:extLst>
          </p:cNvPr>
          <p:cNvCxnSpPr/>
          <p:nvPr/>
        </p:nvCxnSpPr>
        <p:spPr>
          <a:xfrm flipH="1">
            <a:off x="10092146" y="2029383"/>
            <a:ext cx="371991" cy="4616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88F8EA2-D51D-1D40-8D3B-A4B5C0F64F04}"/>
              </a:ext>
            </a:extLst>
          </p:cNvPr>
          <p:cNvCxnSpPr>
            <a:cxnSpLocks/>
          </p:cNvCxnSpPr>
          <p:nvPr/>
        </p:nvCxnSpPr>
        <p:spPr>
          <a:xfrm>
            <a:off x="10552506" y="2046866"/>
            <a:ext cx="8368" cy="4516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07797F7-C497-2A49-9EBC-037EE7EC9D29}"/>
              </a:ext>
            </a:extLst>
          </p:cNvPr>
          <p:cNvCxnSpPr>
            <a:cxnSpLocks/>
          </p:cNvCxnSpPr>
          <p:nvPr/>
        </p:nvCxnSpPr>
        <p:spPr>
          <a:xfrm>
            <a:off x="10789164" y="2046866"/>
            <a:ext cx="134343" cy="4344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6F07287-05CE-D944-921B-5AFF477758F1}"/>
              </a:ext>
            </a:extLst>
          </p:cNvPr>
          <p:cNvCxnSpPr>
            <a:cxnSpLocks/>
          </p:cNvCxnSpPr>
          <p:nvPr/>
        </p:nvCxnSpPr>
        <p:spPr>
          <a:xfrm>
            <a:off x="10923506" y="2029383"/>
            <a:ext cx="280693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DDF7B24-2CCE-E246-81FC-0DC2C2F856FF}"/>
              </a:ext>
            </a:extLst>
          </p:cNvPr>
          <p:cNvCxnSpPr/>
          <p:nvPr/>
        </p:nvCxnSpPr>
        <p:spPr>
          <a:xfrm flipV="1">
            <a:off x="11455628" y="2543463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0CB2DF5-C526-4142-9FA5-1BC76415DF95}"/>
              </a:ext>
            </a:extLst>
          </p:cNvPr>
          <p:cNvSpPr txBox="1"/>
          <p:nvPr/>
        </p:nvSpPr>
        <p:spPr>
          <a:xfrm>
            <a:off x="11034751" y="4933092"/>
            <a:ext cx="84175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Qpf</a:t>
            </a:r>
            <a:r>
              <a:rPr lang="en-US" sz="1200" dirty="0"/>
              <a:t>/</a:t>
            </a:r>
            <a:r>
              <a:rPr lang="en-US" sz="1200" dirty="0" err="1"/>
              <a:t>Qphf</a:t>
            </a:r>
            <a:endParaRPr lang="en-US" sz="12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F70EE5C-0CDF-C444-97E3-3B7D42ABD6A5}"/>
              </a:ext>
            </a:extLst>
          </p:cNvPr>
          <p:cNvSpPr/>
          <p:nvPr/>
        </p:nvSpPr>
        <p:spPr>
          <a:xfrm>
            <a:off x="402556" y="2552007"/>
            <a:ext cx="3235363" cy="2304934"/>
          </a:xfrm>
          <a:prstGeom prst="rect">
            <a:avLst/>
          </a:prstGeom>
          <a:solidFill>
            <a:srgbClr val="C1EEFD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0004428-6D77-5F40-8FE4-9740DA4D1A02}"/>
              </a:ext>
            </a:extLst>
          </p:cNvPr>
          <p:cNvSpPr/>
          <p:nvPr/>
        </p:nvSpPr>
        <p:spPr>
          <a:xfrm>
            <a:off x="3637919" y="2543463"/>
            <a:ext cx="1657979" cy="2313478"/>
          </a:xfrm>
          <a:prstGeom prst="rect">
            <a:avLst/>
          </a:prstGeom>
          <a:solidFill>
            <a:srgbClr val="F1CEED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DEEFC9F-2E47-DB4E-8B06-67006545750D}"/>
              </a:ext>
            </a:extLst>
          </p:cNvPr>
          <p:cNvSpPr/>
          <p:nvPr/>
        </p:nvSpPr>
        <p:spPr>
          <a:xfrm>
            <a:off x="5295898" y="2543463"/>
            <a:ext cx="252152" cy="2313478"/>
          </a:xfrm>
          <a:prstGeom prst="rect">
            <a:avLst/>
          </a:prstGeom>
          <a:solidFill>
            <a:srgbClr val="CFBA91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A208FA5-15CA-FD46-98C5-B9D81EA11437}"/>
              </a:ext>
            </a:extLst>
          </p:cNvPr>
          <p:cNvSpPr/>
          <p:nvPr/>
        </p:nvSpPr>
        <p:spPr>
          <a:xfrm>
            <a:off x="5545280" y="2498542"/>
            <a:ext cx="2862242" cy="2358399"/>
          </a:xfrm>
          <a:prstGeom prst="rect">
            <a:avLst/>
          </a:prstGeom>
          <a:solidFill>
            <a:srgbClr val="B5A39A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3FC0566-9302-434F-B6CB-F9600540776C}"/>
              </a:ext>
            </a:extLst>
          </p:cNvPr>
          <p:cNvSpPr/>
          <p:nvPr/>
        </p:nvSpPr>
        <p:spPr>
          <a:xfrm>
            <a:off x="8407522" y="2498542"/>
            <a:ext cx="1163888" cy="2358399"/>
          </a:xfrm>
          <a:prstGeom prst="rect">
            <a:avLst/>
          </a:prstGeom>
          <a:solidFill>
            <a:srgbClr val="D0D08F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D10D80-91E8-5D4D-B208-8FC391919568}"/>
              </a:ext>
            </a:extLst>
          </p:cNvPr>
          <p:cNvSpPr/>
          <p:nvPr/>
        </p:nvSpPr>
        <p:spPr>
          <a:xfrm>
            <a:off x="9593577" y="2539191"/>
            <a:ext cx="321424" cy="2313478"/>
          </a:xfrm>
          <a:prstGeom prst="rect">
            <a:avLst/>
          </a:prstGeom>
          <a:solidFill>
            <a:srgbClr val="CFBA91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4B13F0-F39E-4E4F-8F1B-3CD5074C49CB}"/>
              </a:ext>
            </a:extLst>
          </p:cNvPr>
          <p:cNvSpPr/>
          <p:nvPr/>
        </p:nvSpPr>
        <p:spPr>
          <a:xfrm>
            <a:off x="9931575" y="2543464"/>
            <a:ext cx="83180" cy="2313478"/>
          </a:xfrm>
          <a:prstGeom prst="rect">
            <a:avLst/>
          </a:prstGeom>
          <a:solidFill>
            <a:srgbClr val="D0D08F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80654CA-77B4-8A4A-B45D-1839013189DD}"/>
              </a:ext>
            </a:extLst>
          </p:cNvPr>
          <p:cNvSpPr/>
          <p:nvPr/>
        </p:nvSpPr>
        <p:spPr>
          <a:xfrm>
            <a:off x="10035156" y="2534919"/>
            <a:ext cx="506072" cy="2313478"/>
          </a:xfrm>
          <a:prstGeom prst="rect">
            <a:avLst/>
          </a:prstGeom>
          <a:solidFill>
            <a:srgbClr val="CFBA91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8B18AA3-4EF7-A849-8B2E-71031A61E809}"/>
              </a:ext>
            </a:extLst>
          </p:cNvPr>
          <p:cNvSpPr/>
          <p:nvPr/>
        </p:nvSpPr>
        <p:spPr>
          <a:xfrm>
            <a:off x="10544991" y="2534799"/>
            <a:ext cx="406332" cy="2313598"/>
          </a:xfrm>
          <a:prstGeom prst="rect">
            <a:avLst/>
          </a:prstGeom>
          <a:solidFill>
            <a:srgbClr val="D0D08F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45AE11B-9322-F845-8F73-5557E2210B21}"/>
              </a:ext>
            </a:extLst>
          </p:cNvPr>
          <p:cNvSpPr/>
          <p:nvPr/>
        </p:nvSpPr>
        <p:spPr>
          <a:xfrm>
            <a:off x="10970268" y="2543463"/>
            <a:ext cx="252550" cy="2313478"/>
          </a:xfrm>
          <a:prstGeom prst="rect">
            <a:avLst/>
          </a:prstGeom>
          <a:solidFill>
            <a:srgbClr val="CFBA91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B4EFA20-F637-5945-9216-E378FD9492BF}"/>
              </a:ext>
            </a:extLst>
          </p:cNvPr>
          <p:cNvSpPr/>
          <p:nvPr/>
        </p:nvSpPr>
        <p:spPr>
          <a:xfrm>
            <a:off x="11222807" y="2520942"/>
            <a:ext cx="252163" cy="2313598"/>
          </a:xfrm>
          <a:prstGeom prst="rect">
            <a:avLst/>
          </a:prstGeom>
          <a:solidFill>
            <a:srgbClr val="D0D08F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F5BC4FC-3E42-5E42-8F76-69FC25C94C71}"/>
              </a:ext>
            </a:extLst>
          </p:cNvPr>
          <p:cNvSpPr/>
          <p:nvPr/>
        </p:nvSpPr>
        <p:spPr>
          <a:xfrm>
            <a:off x="11470173" y="2520942"/>
            <a:ext cx="686376" cy="2313598"/>
          </a:xfrm>
          <a:prstGeom prst="rect">
            <a:avLst/>
          </a:prstGeom>
          <a:solidFill>
            <a:srgbClr val="92A6B7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086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89</Words>
  <Application>Microsoft Macintosh PowerPoint</Application>
  <PresentationFormat>Widescreen</PresentationFormat>
  <Paragraphs>35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wangjiannan911@gmail.com</dc:creator>
  <cp:lastModifiedBy>wangjiannan911@gmail.com</cp:lastModifiedBy>
  <cp:revision>20</cp:revision>
  <dcterms:created xsi:type="dcterms:W3CDTF">2018-09-15T02:38:32Z</dcterms:created>
  <dcterms:modified xsi:type="dcterms:W3CDTF">2018-09-15T03:25:15Z</dcterms:modified>
</cp:coreProperties>
</file>

<file path=docProps/thumbnail.jpeg>
</file>